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6"/>
  </p:notesMasterIdLst>
  <p:sldIdLst>
    <p:sldId id="32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2" autoAdjust="0"/>
    <p:restoredTop sz="94660"/>
  </p:normalViewPr>
  <p:slideViewPr>
    <p:cSldViewPr snapToGrid="0">
      <p:cViewPr varScale="1">
        <p:scale>
          <a:sx n="79" d="100"/>
          <a:sy n="79" d="100"/>
        </p:scale>
        <p:origin x="4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2018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2023/9/15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3499B50C-E94E-4F35-BC60-53B9B99B6B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7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6265528-FB51-4CA5-9716-A31C0A3BF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8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82278F3-1446-4D33-A141-956B35EEA9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5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D81E562-5E66-4B3A-A1A2-8D894C010D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4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6828120-B1AB-46FD-85D0-CDA6B44816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3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278B6A7-2159-4639-A053-19CC038354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9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0F807A2-D3EE-471F-B15B-EFD020DB84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1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737C566-E958-4A9B-B043-9C8F14E295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04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37D6B8C-617F-4374-BFA7-85F59D3BD9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8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A512BF4-B624-4E04-925B-35F02A842F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9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F340172-5FD6-4161-ADFE-0A9579224C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9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E7A8593-4F14-4B5B-A45A-D380C5C918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9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7A5416F-C93C-4A63-A133-BE3E347D4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33940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647</TotalTime>
  <Words>0</Words>
  <Application>Microsoft Office PowerPoint</Application>
  <PresentationFormat>画面に合わせる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35</cp:revision>
  <cp:lastPrinted>2019-12-09T04:02:39Z</cp:lastPrinted>
  <dcterms:created xsi:type="dcterms:W3CDTF">2017-08-28T01:14:53Z</dcterms:created>
  <dcterms:modified xsi:type="dcterms:W3CDTF">2023-09-15T08:20:53Z</dcterms:modified>
</cp:coreProperties>
</file>